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41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57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40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77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56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93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64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5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40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57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67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BE4B2-422B-40FF-B006-F15B0C733D0E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D7937-65C7-45FC-9963-2DE9A9B20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0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88410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4000" b="1" dirty="0"/>
              <a:t>L’essere è sempre (necessariamente), non può mai diventare nulla</a:t>
            </a:r>
            <a:br>
              <a:rPr lang="it-IT" sz="4000" b="1" dirty="0"/>
            </a:br>
            <a:br>
              <a:rPr lang="it-IT" sz="4800" dirty="0"/>
            </a:br>
            <a:br>
              <a:rPr lang="it-IT" sz="4800" dirty="0"/>
            </a:br>
            <a:endParaRPr lang="it-IT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4102"/>
            <a:ext cx="12192000" cy="2973897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it-IT" sz="4000" dirty="0">
              <a:solidFill>
                <a:schemeClr val="bg1"/>
              </a:solidFill>
            </a:endParaRPr>
          </a:p>
          <a:p>
            <a:endParaRPr lang="it-IT" sz="4000" dirty="0">
              <a:solidFill>
                <a:schemeClr val="bg1"/>
              </a:solidFill>
            </a:endParaRPr>
          </a:p>
          <a:p>
            <a:r>
              <a:rPr lang="it-IT" sz="4000" dirty="0">
                <a:solidFill>
                  <a:schemeClr val="bg1"/>
                </a:solidFill>
              </a:rPr>
              <a:t>Il non essere (nulla) non può mai diventare qualcosa</a:t>
            </a:r>
            <a:endParaRPr lang="it-IT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421" y="1942050"/>
            <a:ext cx="25146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8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L’essere è sempre (necessariamente), non può mai diventare nulla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L’essere è sempre (necessariamente), non può mai diventare nulla   </dc:title>
  <dc:creator>gabriella giudici</dc:creator>
  <cp:lastModifiedBy>gabriella giudici</cp:lastModifiedBy>
  <cp:revision>1</cp:revision>
  <dcterms:created xsi:type="dcterms:W3CDTF">2016-10-20T13:23:06Z</dcterms:created>
  <dcterms:modified xsi:type="dcterms:W3CDTF">2016-10-20T13:24:02Z</dcterms:modified>
</cp:coreProperties>
</file>